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바다로 이어지는 두 언덕 사이의 모랫길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전경에 짧은 울타리를 두고 해안에서 낮게 비행하는 왜가리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풀로 뒤덮인 사구에서 바라본 해변과 바다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1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전경에 짧은 울타리를 두고 해안에서 낮게 비행하는 왜가리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바다로 이어지는 두 언덕 사이의 모랫길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붙여넣은 동영상.png" descr="붙여넣은 동영상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시연영상_편집.mov" descr="시연영상_편집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9186" y="3129400"/>
            <a:ext cx="4291195" cy="9553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38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Helvetica Neue</vt:lpstr>
      <vt:lpstr>Helvetica Neue Light</vt:lpstr>
      <vt:lpstr>Helvetica Neue Medium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채은</cp:lastModifiedBy>
  <cp:revision>1</cp:revision>
  <dcterms:modified xsi:type="dcterms:W3CDTF">2024-11-27T08:58:11Z</dcterms:modified>
</cp:coreProperties>
</file>